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13"/>
  </p:notesMasterIdLst>
  <p:sldIdLst>
    <p:sldId id="1714" r:id="rId5"/>
    <p:sldId id="1730" r:id="rId6"/>
    <p:sldId id="1731" r:id="rId7"/>
    <p:sldId id="656" r:id="rId8"/>
    <p:sldId id="1732" r:id="rId9"/>
    <p:sldId id="1733" r:id="rId10"/>
    <p:sldId id="1718" r:id="rId11"/>
    <p:sldId id="1727" r:id="rId12"/>
    <p:sldId id="1719" r:id="rId14"/>
    <p:sldId id="1720" r:id="rId15"/>
    <p:sldId id="1721" r:id="rId16"/>
    <p:sldId id="1723" r:id="rId17"/>
    <p:sldId id="1722" r:id="rId18"/>
    <p:sldId id="1728" r:id="rId19"/>
    <p:sldId id="1729" r:id="rId20"/>
    <p:sldId id="1734" r:id="rId21"/>
    <p:sldId id="1726" r:id="rId2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4.jpeg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5" Type="http://schemas.openxmlformats.org/officeDocument/2006/relationships/image" Target="../media/image10.png"/><Relationship Id="rId14" Type="http://schemas.openxmlformats.org/officeDocument/2006/relationships/image" Target="../media/image9.png"/><Relationship Id="rId13" Type="http://schemas.openxmlformats.org/officeDocument/2006/relationships/image" Target="../media/image8.jpeg"/><Relationship Id="rId12" Type="http://schemas.openxmlformats.org/officeDocument/2006/relationships/image" Target="../media/image7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11.jpe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2.jpeg"/><Relationship Id="rId1" Type="http://schemas.openxmlformats.org/officeDocument/2006/relationships/hyperlink" Target="http://image.baidu.com/i?ct=503316480&amp;z=0&amp;tn=baiduimagedetail&amp;word=%CE%CA%BA%C5&amp;in=19740&amp;cl=2&amp;cm=1&amp;sc=0&amp;lm=-1&amp;pn=27&amp;rn=1&amp;di=11059521856&amp;ln=2000&amp;fr=&amp;ic=0&amp;s=0" TargetMode="Externa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slide" Target="slide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12.jpeg"/><Relationship Id="rId2" Type="http://schemas.openxmlformats.org/officeDocument/2006/relationships/hyperlink" Target="http://image.baidu.com/i?ct=503316480&amp;z=0&amp;tn=baiduimagedetail&amp;word=%CE%CA%BA%C5&amp;in=19740&amp;cl=2&amp;cm=1&amp;sc=0&amp;lm=-1&amp;pn=27&amp;rn=1&amp;di=11059521856&amp;ln=2000&amp;fr=&amp;ic=0&amp;s=0" TargetMode="External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